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ora"/>
      <p:regular r:id="rId11"/>
      <p:bold r:id="rId12"/>
      <p:italic r:id="rId13"/>
      <p:boldItalic r:id="rId14"/>
    </p:embeddedFont>
    <p:embeddedFont>
      <p:font typeface="IBM Plex Mon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regular.fntdata"/><Relationship Id="rId10" Type="http://schemas.openxmlformats.org/officeDocument/2006/relationships/slide" Target="slides/slide5.xml"/><Relationship Id="rId13" Type="http://schemas.openxmlformats.org/officeDocument/2006/relationships/font" Target="fonts/Lora-italic.fntdata"/><Relationship Id="rId12" Type="http://schemas.openxmlformats.org/officeDocument/2006/relationships/font" Target="fonts/Lor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BMPlexMono-regular.fntdata"/><Relationship Id="rId14" Type="http://schemas.openxmlformats.org/officeDocument/2006/relationships/font" Target="fonts/Lora-boldItalic.fntdata"/><Relationship Id="rId17" Type="http://schemas.openxmlformats.org/officeDocument/2006/relationships/font" Target="fonts/IBMPlexMono-italic.fntdata"/><Relationship Id="rId16" Type="http://schemas.openxmlformats.org/officeDocument/2006/relationships/font" Target="fonts/IBMPlex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IBMPlex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7bdcb69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7bdcb69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7bdcb693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7bdcb693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7c36aa9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7c36aa9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3f9e345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3f9e345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nteractivedatascience.courses/labs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adriadhikari.github.io/data-viz-workshop-2021/minard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54883" t="0"/>
          <a:stretch/>
        </p:blipFill>
        <p:spPr>
          <a:xfrm>
            <a:off x="0" y="-61925"/>
            <a:ext cx="4572001" cy="52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238750" y="1581150"/>
            <a:ext cx="35433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Skills Lab 2</a:t>
            </a:r>
            <a:endParaRPr b="1" sz="30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Samuel Pottinger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Stat 198: IDSV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Feb 3, 2025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25600" y="2109763"/>
            <a:ext cx="2895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Tutorial 3 ties together a few concepts we started looking at in our first skills lab, exploring custom objects for creative coding.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https://interactivedatascience.courses/labs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25600" y="694063"/>
            <a:ext cx="2895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Goal is to get through Tutorial 3.</a:t>
            </a:r>
            <a:endParaRPr sz="2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000" y="222463"/>
            <a:ext cx="5718601" cy="469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470600" y="2171550"/>
            <a:ext cx="178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Flipped Classroom</a:t>
            </a:r>
            <a:endParaRPr sz="20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625" y="152400"/>
            <a:ext cx="3426900" cy="483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Sources for imagery</a:t>
            </a:r>
            <a:endParaRPr b="1" sz="2300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0" y="85170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https://badriadhikari.github.io/data-viz-workshop-2021/minards/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563" y="2238025"/>
            <a:ext cx="4300876" cy="667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